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8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9" r:id="rId16"/>
    <p:sldId id="270" r:id="rId17"/>
    <p:sldId id="271" r:id="rId18"/>
    <p:sldId id="268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1" r:id="rId28"/>
    <p:sldId id="280" r:id="rId29"/>
    <p:sldId id="283" r:id="rId30"/>
    <p:sldId id="28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0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8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48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60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3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3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69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3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9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E15A3-BD7E-4E67-94F3-E644A1C1655E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D98A-F51B-4C63-97A8-9C22B5F12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82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3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682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921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3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676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39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45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2724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336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5548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40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54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37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115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952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85" y="1751648"/>
            <a:ext cx="75861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8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15" y="1910147"/>
            <a:ext cx="7502770" cy="40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65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474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41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7921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76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55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87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939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8743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5183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89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와이드스크린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유지나</dc:creator>
  <cp:lastModifiedBy>유지나</cp:lastModifiedBy>
  <cp:revision>4</cp:revision>
  <dcterms:created xsi:type="dcterms:W3CDTF">2023-09-15T01:01:24Z</dcterms:created>
  <dcterms:modified xsi:type="dcterms:W3CDTF">2023-09-15T01:23:28Z</dcterms:modified>
</cp:coreProperties>
</file>